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8"/>
  </p:normalViewPr>
  <p:slideViewPr>
    <p:cSldViewPr snapToGrid="0" snapToObjects="1">
      <p:cViewPr>
        <p:scale>
          <a:sx n="92" d="100"/>
          <a:sy n="92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730E-5C2E-AF4C-87A4-AEDDBC60C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Spanish Club!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93177-BD70-3B45-A668-F54E127A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Bienvenidos</a:t>
            </a:r>
            <a:r>
              <a:rPr lang="en-US" sz="4000" dirty="0"/>
              <a:t> a la </a:t>
            </a:r>
            <a:r>
              <a:rPr lang="en-US" sz="4000" dirty="0" err="1"/>
              <a:t>clase</a:t>
            </a:r>
            <a:r>
              <a:rPr lang="en-US" sz="4000" dirty="0"/>
              <a:t> de </a:t>
            </a:r>
            <a:r>
              <a:rPr lang="en-US" sz="4000" dirty="0" err="1"/>
              <a:t>Español</a:t>
            </a:r>
            <a:r>
              <a:rPr lang="en-US" sz="4000" dirty="0"/>
              <a:t>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7B434-56FD-8645-8228-451E72148182}"/>
              </a:ext>
            </a:extLst>
          </p:cNvPr>
          <p:cNvSpPr txBox="1"/>
          <p:nvPr/>
        </p:nvSpPr>
        <p:spPr>
          <a:xfrm>
            <a:off x="7270558" y="5977446"/>
            <a:ext cx="447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Make a Name Tag! </a:t>
            </a:r>
            <a:r>
              <a:rPr lang="en-US" sz="4000" dirty="0">
                <a:sym typeface="Wingdings" pitchFamily="2" charset="2"/>
              </a:rPr>
              <a:t>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E6F3A-17E0-A343-B587-FF010074F828}"/>
              </a:ext>
            </a:extLst>
          </p:cNvPr>
          <p:cNvSpPr txBox="1"/>
          <p:nvPr/>
        </p:nvSpPr>
        <p:spPr>
          <a:xfrm>
            <a:off x="288634" y="5915891"/>
            <a:ext cx="480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Find a Seat! </a:t>
            </a:r>
            <a:r>
              <a:rPr lang="en-US" sz="4400" dirty="0">
                <a:sym typeface="Wingdings" pitchFamily="2" charset="2"/>
              </a:rPr>
              <a:t>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16FD8-A9B2-D34C-A755-3C761983E975}"/>
              </a:ext>
            </a:extLst>
          </p:cNvPr>
          <p:cNvSpPr txBox="1"/>
          <p:nvPr/>
        </p:nvSpPr>
        <p:spPr>
          <a:xfrm>
            <a:off x="983673" y="502752"/>
            <a:ext cx="993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Eat your snack if you brought one. </a:t>
            </a:r>
            <a:r>
              <a:rPr lang="en-US" sz="3600" dirty="0">
                <a:sym typeface="Wingdings" pitchFamily="2" charset="2"/>
              </a:rPr>
              <a:t>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550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109B-732A-A84B-8617-083619A1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Leinwand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AC13-1671-E74B-8D0E-E9E70F02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Mrs. Staudt’s intern this year in first grade. </a:t>
            </a:r>
          </a:p>
          <a:p>
            <a:r>
              <a:rPr lang="en-US" dirty="0"/>
              <a:t>My favorite color is pink! </a:t>
            </a:r>
          </a:p>
          <a:p>
            <a:r>
              <a:rPr lang="en-US" dirty="0"/>
              <a:t>I like to babysit and volunteer in the community in my free time. </a:t>
            </a:r>
          </a:p>
          <a:p>
            <a:r>
              <a:rPr lang="en-US" dirty="0"/>
              <a:t>I love to play board games and card games with my family. </a:t>
            </a:r>
          </a:p>
          <a:p>
            <a:r>
              <a:rPr lang="en-US" dirty="0"/>
              <a:t>I have two golden retrievers named Cupcake and Sprinkles. </a:t>
            </a:r>
          </a:p>
        </p:txBody>
      </p:sp>
    </p:spTree>
    <p:extLst>
      <p:ext uri="{BB962C8B-B14F-4D97-AF65-F5344CB8AC3E}">
        <p14:creationId xmlns:p14="http://schemas.microsoft.com/office/powerpoint/2010/main" val="118223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1367-4C6E-6D4B-A3C8-3666E72C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Agreement!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328F-1F0F-8745-832F-4F4DCBAB4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can we make Spanish club the best club ever?</a:t>
            </a:r>
          </a:p>
          <a:p>
            <a:pPr marL="0" indent="0" algn="ctr">
              <a:buNone/>
            </a:pPr>
            <a:r>
              <a:rPr lang="en-US" sz="3600" dirty="0"/>
              <a:t>What can we do to fill each others’ buckets?</a:t>
            </a:r>
          </a:p>
          <a:p>
            <a:pPr marL="0" indent="0" algn="ctr">
              <a:buNone/>
            </a:pPr>
            <a:r>
              <a:rPr lang="en-US" sz="3600" dirty="0"/>
              <a:t>How can we promote teamwork?</a:t>
            </a:r>
          </a:p>
        </p:txBody>
      </p:sp>
    </p:spTree>
    <p:extLst>
      <p:ext uri="{BB962C8B-B14F-4D97-AF65-F5344CB8AC3E}">
        <p14:creationId xmlns:p14="http://schemas.microsoft.com/office/powerpoint/2010/main" val="284545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5FE1-7EAF-5F43-A694-C96D3BEB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Know, Wonder, Learn!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904D5-486F-0142-8709-CBDD201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 you know about Spanish?</a:t>
            </a:r>
          </a:p>
          <a:p>
            <a:r>
              <a:rPr lang="en-US" sz="4400" dirty="0"/>
              <a:t>What do you wonder about Spanish?</a:t>
            </a:r>
          </a:p>
          <a:p>
            <a:r>
              <a:rPr lang="en-US" sz="4400" dirty="0"/>
              <a:t>What do you want to learn in the next 6 weeks?</a:t>
            </a:r>
          </a:p>
        </p:txBody>
      </p:sp>
    </p:spTree>
    <p:extLst>
      <p:ext uri="{BB962C8B-B14F-4D97-AF65-F5344CB8AC3E}">
        <p14:creationId xmlns:p14="http://schemas.microsoft.com/office/powerpoint/2010/main" val="40418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BBDA-ED42-E542-82BD-142B574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My name is______.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4C83-FFFE-6841-8A8F-C237AB31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Hola me </a:t>
            </a:r>
            <a:r>
              <a:rPr lang="en-US" sz="4400" dirty="0" err="1"/>
              <a:t>llamo</a:t>
            </a:r>
            <a:r>
              <a:rPr lang="en-US" sz="4400" dirty="0"/>
              <a:t>______. </a:t>
            </a:r>
          </a:p>
          <a:p>
            <a:r>
              <a:rPr lang="en-US" sz="4400" dirty="0"/>
              <a:t>Walk around the classroom and talk to 7 people. </a:t>
            </a:r>
          </a:p>
        </p:txBody>
      </p:sp>
    </p:spTree>
    <p:extLst>
      <p:ext uri="{BB962C8B-B14F-4D97-AF65-F5344CB8AC3E}">
        <p14:creationId xmlns:p14="http://schemas.microsoft.com/office/powerpoint/2010/main" val="345042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6A7D-2756-6B42-A91C-D6A1469F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 like_____.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A33F-CB62-2545-87C9-653FC434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Me </a:t>
            </a:r>
            <a:r>
              <a:rPr lang="en-US" sz="5400" dirty="0" err="1"/>
              <a:t>gusta</a:t>
            </a:r>
            <a:r>
              <a:rPr lang="en-US" sz="5400" dirty="0"/>
              <a:t>______.</a:t>
            </a:r>
          </a:p>
          <a:p>
            <a:r>
              <a:rPr lang="en-US" sz="5400" dirty="0"/>
              <a:t>What are some things you like?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527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5267-AC31-A440-89F6-7B960A97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 like_____.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D924-3F92-644B-BCE7-1E35F6F6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Me </a:t>
            </a:r>
            <a:r>
              <a:rPr lang="en-US" sz="5400" dirty="0" err="1"/>
              <a:t>gusta</a:t>
            </a:r>
            <a:r>
              <a:rPr lang="en-US" sz="5400" dirty="0"/>
              <a:t>______.</a:t>
            </a:r>
          </a:p>
          <a:p>
            <a:r>
              <a:rPr lang="en-US" sz="3600" dirty="0"/>
              <a:t>Walk around the room and talk to 5 people.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757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631</TotalTime>
  <Words>201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Welcome to Spanish Club! </vt:lpstr>
      <vt:lpstr>Miss Leinwand </vt:lpstr>
      <vt:lpstr>Class Agreement! </vt:lpstr>
      <vt:lpstr>Know, Wonder, Learn!</vt:lpstr>
      <vt:lpstr>Hello, My name is______.</vt:lpstr>
      <vt:lpstr>I like_____.</vt:lpstr>
      <vt:lpstr>I like_____.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Spanish Club! </dc:title>
  <dc:creator>emily.leinwand@gmail.com</dc:creator>
  <cp:lastModifiedBy>emily.leinwand@gmail.com</cp:lastModifiedBy>
  <cp:revision>4</cp:revision>
  <dcterms:created xsi:type="dcterms:W3CDTF">2020-02-02T17:15:40Z</dcterms:created>
  <dcterms:modified xsi:type="dcterms:W3CDTF">2020-02-03T03:46:57Z</dcterms:modified>
</cp:coreProperties>
</file>